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4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9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3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7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7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9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2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9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1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3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26996-2E7C-4E25-A3F4-ED94234A2BBA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3FE0-E332-4909-9055-57FF8C83F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4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9" b="4179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88" b="15188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34" name="Freeform: Shape 33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6" name="Freeform: Shape 35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40" y="1102376"/>
            <a:ext cx="5337247" cy="8763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</a:t>
            </a:r>
            <a:r>
              <a:rPr lang="en-US" sz="2100" b="1" dirty="0"/>
              <a:t>182</a:t>
            </a:r>
            <a:r>
              <a:rPr lang="en-US" sz="2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/2016 Bristell LSA 2017  N183BL</a:t>
            </a:r>
            <a:br>
              <a:rPr lang="en-US" sz="2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LIST $</a:t>
            </a:r>
            <a:r>
              <a:rPr lang="en-US" sz="2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205,738,500  80</a:t>
            </a:r>
            <a:r>
              <a:rPr lang="en-US" sz="2100" b="1"/>
              <a:t>0</a:t>
            </a:r>
            <a:r>
              <a:rPr lang="en-US" sz="2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TT $1</a:t>
            </a:r>
            <a:r>
              <a:rPr lang="en-US" sz="2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</a:t>
            </a:r>
            <a:r>
              <a:rPr lang="en-US" sz="2100" b="1"/>
              <a:t>9,108</a:t>
            </a:r>
            <a:endParaRPr lang="en-US" sz="2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530" y="2228395"/>
            <a:ext cx="5337246" cy="49429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912iS Rotax  100 HP Engine, 770 TT, Gear Box O/H @750TT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Ground adjustable Fiti Propeller, Wheel Fairings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Berringer Toe Brakes, Park brake, Electric trim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Dual G3X Touch, 2 ADHARS, two inch back up A/S ALT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GMC 245 AUDIO PANEL,  GTR20R COM,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GTX23 ES TXP, 20A GPS, RS 232 INTERFACE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ADS-B  in &amp; out, GNC 255A  Com/Nav/ILS/GPS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2 Axis Autopilot with GMC 507 Module, Yaw dampener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Grey tinted canopy , Mac 205, Hobbs meter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Flush Rivetted wing, heated pitot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Charcoal grey interior paint,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Yellow seats with black inserts and piping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Black arm rests with yellow stitching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Annual good until Dec 2021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b="1" dirty="0"/>
              <a:t>                                                        Lou Mancuso 516-658-1847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44" y="179090"/>
            <a:ext cx="2437535" cy="67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881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182/2016 Bristell LSA 2017  N183BL        LIST $205,738,500  800TT $159,108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312/2017 Bristell E-LSA/IFR N312LM  LIST $238,500  Certified pre-owned $208,500</dc:title>
  <dc:creator>Lou Mancuso</dc:creator>
  <cp:lastModifiedBy>Lou</cp:lastModifiedBy>
  <cp:revision>9</cp:revision>
  <cp:lastPrinted>2020-11-02T18:49:52Z</cp:lastPrinted>
  <dcterms:created xsi:type="dcterms:W3CDTF">2020-04-23T17:34:48Z</dcterms:created>
  <dcterms:modified xsi:type="dcterms:W3CDTF">2021-01-12T15:28:31Z</dcterms:modified>
</cp:coreProperties>
</file>